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18288000" cy="10287000"/>
  <p:notesSz cx="6858000" cy="9144000"/>
  <p:embeddedFontLst>
    <p:embeddedFont>
      <p:font typeface="Lilita One" panose="02000000000000000000" pitchFamily="2" charset="0"/>
      <p:regular r:id="rId4"/>
    </p:embeddedFont>
    <p:embeddedFont>
      <p:font typeface="Open Sauce" pitchFamily="2" charset="0"/>
      <p:regular r:id="rId5"/>
    </p:embeddedFont>
    <p:embeddedFont>
      <p:font typeface="Open Sauce Bold" pitchFamily="2" charset="0"/>
      <p:regular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customXml" Target="../customXml/item1.xml"/><Relationship Id="rId5" Type="http://schemas.openxmlformats.org/officeDocument/2006/relationships/font" Target="fonts/font2.fntdata"/><Relationship Id="rId10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7.jpeg" /><Relationship Id="rId5" Type="http://schemas.openxmlformats.org/officeDocument/2006/relationships/image" Target="../media/image6.svg" /><Relationship Id="rId4" Type="http://schemas.openxmlformats.org/officeDocument/2006/relationships/image" Target="../media/image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3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507" y="104162"/>
            <a:ext cx="18018985" cy="10078677"/>
            <a:chOff x="0" y="0"/>
            <a:chExt cx="4745741" cy="2654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5741" cy="2654466"/>
            </a:xfrm>
            <a:custGeom>
              <a:avLst/>
              <a:gdLst/>
              <a:ahLst/>
              <a:cxnLst/>
              <a:rect l="l" t="t" r="r" b="b"/>
              <a:pathLst>
                <a:path w="4745741" h="2654466">
                  <a:moveTo>
                    <a:pt x="0" y="0"/>
                  </a:moveTo>
                  <a:lnTo>
                    <a:pt x="4745741" y="0"/>
                  </a:lnTo>
                  <a:lnTo>
                    <a:pt x="4745741" y="2654466"/>
                  </a:lnTo>
                  <a:lnTo>
                    <a:pt x="0" y="2654466"/>
                  </a:lnTo>
                  <a:close/>
                </a:path>
              </a:pathLst>
            </a:custGeom>
            <a:solidFill>
              <a:srgbClr val="E2DAF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45741" cy="269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23257" y="969332"/>
            <a:ext cx="14841486" cy="8348336"/>
          </a:xfrm>
          <a:custGeom>
            <a:avLst/>
            <a:gdLst/>
            <a:ahLst/>
            <a:cxnLst/>
            <a:rect l="l" t="t" r="r" b="b"/>
            <a:pathLst>
              <a:path w="14841486" h="8348336">
                <a:moveTo>
                  <a:pt x="0" y="0"/>
                </a:moveTo>
                <a:lnTo>
                  <a:pt x="14841486" y="0"/>
                </a:lnTo>
                <a:lnTo>
                  <a:pt x="14841486" y="8348336"/>
                </a:lnTo>
                <a:lnTo>
                  <a:pt x="0" y="83483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46971" y="3472273"/>
            <a:ext cx="9411511" cy="4835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4D34A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ALUMNA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4D34A0"/>
                </a:solidFill>
                <a:latin typeface="Open Sauce"/>
                <a:ea typeface="Open Sauce"/>
                <a:cs typeface="Open Sauce"/>
                <a:sym typeface="Open Sauce"/>
              </a:rPr>
              <a:t>AMÉRICA MAYLEN OCHOA RUIZ</a:t>
            </a:r>
          </a:p>
          <a:p>
            <a:pPr algn="ctr">
              <a:lnSpc>
                <a:spcPts val="3360"/>
              </a:lnSpc>
            </a:pPr>
            <a:endParaRPr lang="en-US" sz="2400">
              <a:solidFill>
                <a:srgbClr val="4D34A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4D34A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PROFESOR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4D34A0"/>
                </a:solidFill>
                <a:latin typeface="Open Sauce"/>
                <a:ea typeface="Open Sauce"/>
                <a:cs typeface="Open Sauce"/>
                <a:sym typeface="Open Sauce"/>
              </a:rPr>
              <a:t>WILLIAMS BALDEMAR LOPEZ RODRIGUEZ </a:t>
            </a:r>
          </a:p>
          <a:p>
            <a:pPr algn="ctr">
              <a:lnSpc>
                <a:spcPts val="3360"/>
              </a:lnSpc>
            </a:pPr>
            <a:endParaRPr lang="en-US" sz="2400">
              <a:solidFill>
                <a:srgbClr val="4D34A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4D34A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MATERIA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4D34A0"/>
                </a:solidFill>
                <a:latin typeface="Open Sauce"/>
                <a:ea typeface="Open Sauce"/>
                <a:cs typeface="Open Sauce"/>
                <a:sym typeface="Open Sauce"/>
              </a:rPr>
              <a:t>ADMINISTRACION DE LA CALIDAD RLA</a:t>
            </a:r>
          </a:p>
          <a:p>
            <a:pPr algn="ctr">
              <a:lnSpc>
                <a:spcPts val="3360"/>
              </a:lnSpc>
            </a:pPr>
            <a:endParaRPr lang="en-US" sz="2400">
              <a:solidFill>
                <a:srgbClr val="4D34A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4D34A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ACTIVIDAD 1 </a:t>
            </a:r>
          </a:p>
          <a:p>
            <a:pPr algn="ctr">
              <a:lnSpc>
                <a:spcPts val="4340"/>
              </a:lnSpc>
            </a:pPr>
            <a:endParaRPr lang="en-US" sz="3100">
              <a:solidFill>
                <a:srgbClr val="4D34A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049031" y="1142228"/>
            <a:ext cx="1743392" cy="2324522"/>
          </a:xfrm>
          <a:custGeom>
            <a:avLst/>
            <a:gdLst/>
            <a:ahLst/>
            <a:cxnLst/>
            <a:rect l="l" t="t" r="r" b="b"/>
            <a:pathLst>
              <a:path w="1743392" h="2324522">
                <a:moveTo>
                  <a:pt x="0" y="0"/>
                </a:moveTo>
                <a:lnTo>
                  <a:pt x="1743391" y="0"/>
                </a:lnTo>
                <a:lnTo>
                  <a:pt x="1743391" y="2324523"/>
                </a:lnTo>
                <a:lnTo>
                  <a:pt x="0" y="2324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13164" y="1028700"/>
            <a:ext cx="2551579" cy="2551579"/>
          </a:xfrm>
          <a:custGeom>
            <a:avLst/>
            <a:gdLst/>
            <a:ahLst/>
            <a:cxnLst/>
            <a:rect l="l" t="t" r="r" b="b"/>
            <a:pathLst>
              <a:path w="2551579" h="2551579">
                <a:moveTo>
                  <a:pt x="0" y="0"/>
                </a:moveTo>
                <a:lnTo>
                  <a:pt x="2551579" y="0"/>
                </a:lnTo>
                <a:lnTo>
                  <a:pt x="2551579" y="2551579"/>
                </a:lnTo>
                <a:lnTo>
                  <a:pt x="0" y="25515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35379" y="1239972"/>
            <a:ext cx="8834695" cy="146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3"/>
              </a:lnSpc>
            </a:pPr>
            <a:r>
              <a:rPr lang="en-US" sz="4701">
                <a:solidFill>
                  <a:srgbClr val="4D34A0"/>
                </a:solidFill>
                <a:latin typeface="Lilita One"/>
                <a:ea typeface="Lilita One"/>
                <a:cs typeface="Lilita One"/>
                <a:sym typeface="Lilita One"/>
              </a:rPr>
              <a:t>UNIVERSIDAD JUÁREZ AUTÓNOMA DE TABASCO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3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507" y="104162"/>
            <a:ext cx="18018985" cy="10078677"/>
            <a:chOff x="0" y="0"/>
            <a:chExt cx="4745741" cy="2654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5741" cy="2654466"/>
            </a:xfrm>
            <a:custGeom>
              <a:avLst/>
              <a:gdLst/>
              <a:ahLst/>
              <a:cxnLst/>
              <a:rect l="l" t="t" r="r" b="b"/>
              <a:pathLst>
                <a:path w="4745741" h="2654466">
                  <a:moveTo>
                    <a:pt x="0" y="0"/>
                  </a:moveTo>
                  <a:lnTo>
                    <a:pt x="4745741" y="0"/>
                  </a:lnTo>
                  <a:lnTo>
                    <a:pt x="4745741" y="2654466"/>
                  </a:lnTo>
                  <a:lnTo>
                    <a:pt x="0" y="2654466"/>
                  </a:lnTo>
                  <a:close/>
                </a:path>
              </a:pathLst>
            </a:custGeom>
            <a:solidFill>
              <a:srgbClr val="E2DAF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45741" cy="269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76131" y="2450155"/>
            <a:ext cx="12335738" cy="7093049"/>
          </a:xfrm>
          <a:custGeom>
            <a:avLst/>
            <a:gdLst/>
            <a:ahLst/>
            <a:cxnLst/>
            <a:rect l="l" t="t" r="r" b="b"/>
            <a:pathLst>
              <a:path w="12335738" h="7093049">
                <a:moveTo>
                  <a:pt x="0" y="0"/>
                </a:moveTo>
                <a:lnTo>
                  <a:pt x="12335738" y="0"/>
                </a:lnTo>
                <a:lnTo>
                  <a:pt x="12335738" y="7093049"/>
                </a:lnTo>
                <a:lnTo>
                  <a:pt x="0" y="7093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4350587" y="3227575"/>
            <a:ext cx="10236637" cy="57581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72430" y="709508"/>
            <a:ext cx="10543141" cy="129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4D34A0"/>
                </a:solidFill>
                <a:latin typeface="Lilita One"/>
                <a:ea typeface="Lilita One"/>
                <a:cs typeface="Lilita One"/>
                <a:sym typeface="Lilita One"/>
              </a:rPr>
              <a:t>QUIEN SOY YO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BF99C9F77FC9469688C892A861723D" ma:contentTypeVersion="9" ma:contentTypeDescription="Create a new document." ma:contentTypeScope="" ma:versionID="eabb5a606677537319bbe5b49ba91e52">
  <xsd:schema xmlns:xsd="http://www.w3.org/2001/XMLSchema" xmlns:xs="http://www.w3.org/2001/XMLSchema" xmlns:p="http://schemas.microsoft.com/office/2006/metadata/properties" xmlns:ns2="a634ded7-4b40-42d8-ad2a-8024255f980b" targetNamespace="http://schemas.microsoft.com/office/2006/metadata/properties" ma:root="true" ma:fieldsID="ee935bafcee8fd17feb950008c8d3ec8" ns2:_="">
    <xsd:import namespace="a634ded7-4b40-42d8-ad2a-8024255f980b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34ded7-4b40-42d8-ad2a-8024255f980b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a634ded7-4b40-42d8-ad2a-8024255f980b" xsi:nil="true"/>
  </documentManagement>
</p:properties>
</file>

<file path=customXml/itemProps1.xml><?xml version="1.0" encoding="utf-8"?>
<ds:datastoreItem xmlns:ds="http://schemas.openxmlformats.org/officeDocument/2006/customXml" ds:itemID="{38DCE831-39CF-41C3-936A-43E5643DE61D}"/>
</file>

<file path=customXml/itemProps2.xml><?xml version="1.0" encoding="utf-8"?>
<ds:datastoreItem xmlns:ds="http://schemas.openxmlformats.org/officeDocument/2006/customXml" ds:itemID="{498BD97D-841E-4EA8-8BED-D390619EE30A}"/>
</file>

<file path=customXml/itemProps3.xml><?xml version="1.0" encoding="utf-8"?>
<ds:datastoreItem xmlns:ds="http://schemas.openxmlformats.org/officeDocument/2006/customXml" ds:itemID="{FA014363-3645-4311-A4DE-DE603F92C79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3" baseType="lpstr">
      <vt:lpstr>Office Theme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AMOR_ACT1</dc:title>
  <cp:lastModifiedBy>America ochoa ruiz</cp:lastModifiedBy>
  <cp:revision>2</cp:revision>
  <dcterms:created xsi:type="dcterms:W3CDTF">2006-08-16T00:00:00Z</dcterms:created>
  <dcterms:modified xsi:type="dcterms:W3CDTF">2024-08-14T02:55:16Z</dcterms:modified>
  <dc:identifier>DAGNyqm_OPw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0x010100F0BF99C9F77FC9469688C892A861723D</vt:lpwstr>
  </property>
</Properties>
</file>